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43865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Forget To Fire 3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E2504D-093F-3EF4-8BBE-7031601A7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4111682"/>
            <a:ext cx="7025777" cy="3270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6FD2DE-FC61-4B36-DD15-7F38287C4C62}"/>
              </a:ext>
            </a:extLst>
          </p:cNvPr>
          <p:cNvSpPr txBox="1"/>
          <p:nvPr/>
        </p:nvSpPr>
        <p:spPr>
          <a:xfrm>
            <a:off x="1447060" y="644667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F38AF-1799-7B9D-AEF4-40F062D693B1}"/>
              </a:ext>
            </a:extLst>
          </p:cNvPr>
          <p:cNvSpPr txBox="1"/>
          <p:nvPr/>
        </p:nvSpPr>
        <p:spPr>
          <a:xfrm>
            <a:off x="2886723" y="607734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  <a:cs typeface="Times New Roman" pitchFamily="-112" charset="0"/>
              </a:rPr>
              <a:t>Don’t Forget To Fire 3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</a:t>
            </a:r>
          </a:p>
          <a:p>
            <a:r>
              <a:rPr lang="en-US" dirty="0"/>
              <a:t>Targets: 10 USPSA, best 3 per target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125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2023-01-05T16:34:26Z</dcterms:modified>
  <cp:category>Shooting</cp:category>
</cp:coreProperties>
</file>